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embeddedFontLst>
    <p:embeddedFont>
      <p:font typeface="Raleway"/>
      <p:regular r:id="rId303"/>
      <p:bold r:id="rId304"/>
      <p:italic r:id="rId305"/>
      <p:boldItalic r:id="rId306"/>
    </p:embeddedFont>
    <p:embeddedFont>
      <p:font typeface="Lato"/>
      <p:regular r:id="rId307"/>
      <p:bold r:id="rId308"/>
      <p:italic r:id="rId309"/>
      <p:boldItalic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75010A-087E-4DA7-BF39-6524918E2FEF}">
  <a:tblStyle styleId="{7775010A-087E-4DA7-BF39-6524918E2F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font" Target="fonts/Raleway-italic.fntdata"/><Relationship Id="rId304" Type="http://schemas.openxmlformats.org/officeDocument/2006/relationships/font" Target="fonts/Raleway-bold.fntdata"/><Relationship Id="rId303" Type="http://schemas.openxmlformats.org/officeDocument/2006/relationships/font" Target="fonts/Raleway-regular.fntdata"/><Relationship Id="rId302" Type="http://schemas.openxmlformats.org/officeDocument/2006/relationships/slide" Target="slides/slide296.xml"/><Relationship Id="rId309" Type="http://schemas.openxmlformats.org/officeDocument/2006/relationships/font" Target="fonts/Lato-italic.fntdata"/><Relationship Id="rId308" Type="http://schemas.openxmlformats.org/officeDocument/2006/relationships/font" Target="fonts/Lato-bold.fntdata"/><Relationship Id="rId307" Type="http://schemas.openxmlformats.org/officeDocument/2006/relationships/font" Target="fonts/Lato-regular.fntdata"/><Relationship Id="rId306" Type="http://schemas.openxmlformats.org/officeDocument/2006/relationships/font" Target="fonts/Raleway-boldItalic.fntdata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0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9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4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4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2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48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2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54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0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3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21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7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0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66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23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65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67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74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71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68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70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7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69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7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76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79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80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78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89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3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2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8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6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84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85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19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8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92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4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0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103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97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8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99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95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96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10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01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02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9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15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13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106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07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17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0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12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22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18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16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11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https://t.me/ProgrammerZamanNow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10+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{7775010A-087E-4DA7-BF39-6524918E2FEF}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